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59" r:id="rId6"/>
    <p:sldId id="277" r:id="rId7"/>
    <p:sldId id="275" r:id="rId8"/>
    <p:sldId id="278" r:id="rId9"/>
    <p:sldId id="280" r:id="rId10"/>
    <p:sldId id="281" r:id="rId11"/>
    <p:sldId id="279" r:id="rId12"/>
    <p:sldId id="276" r:id="rId13"/>
    <p:sldId id="282" r:id="rId14"/>
    <p:sldId id="283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1540BB-CA68-4580-A9F6-85293538ECF4}" v="443" dt="2024-01-22T14:55:25.9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n Nienhuis" userId="2c6c04f1-77c7-44b5-a463-93386779ab63" providerId="ADAL" clId="{CE1540BB-CA68-4580-A9F6-85293538ECF4}"/>
    <pc:docChg chg="undo custSel addSld delSld modSld sldOrd">
      <pc:chgData name="Ben Nienhuis" userId="2c6c04f1-77c7-44b5-a463-93386779ab63" providerId="ADAL" clId="{CE1540BB-CA68-4580-A9F6-85293538ECF4}" dt="2024-01-22T14:55:33.510" v="690" actId="1076"/>
      <pc:docMkLst>
        <pc:docMk/>
      </pc:docMkLst>
      <pc:sldChg chg="modSp">
        <pc:chgData name="Ben Nienhuis" userId="2c6c04f1-77c7-44b5-a463-93386779ab63" providerId="ADAL" clId="{CE1540BB-CA68-4580-A9F6-85293538ECF4}" dt="2024-01-22T14:02:38.256" v="0" actId="13926"/>
        <pc:sldMkLst>
          <pc:docMk/>
          <pc:sldMk cId="1650583079" sldId="259"/>
        </pc:sldMkLst>
        <pc:spChg chg="mod">
          <ac:chgData name="Ben Nienhuis" userId="2c6c04f1-77c7-44b5-a463-93386779ab63" providerId="ADAL" clId="{CE1540BB-CA68-4580-A9F6-85293538ECF4}" dt="2024-01-22T14:02:38.256" v="0" actId="13926"/>
          <ac:spMkLst>
            <pc:docMk/>
            <pc:sldMk cId="1650583079" sldId="259"/>
            <ac:spMk id="6" creationId="{0EC80890-B759-1AC9-14D6-6AEC1032B2D9}"/>
          </ac:spMkLst>
        </pc:spChg>
      </pc:sldChg>
      <pc:sldChg chg="del">
        <pc:chgData name="Ben Nienhuis" userId="2c6c04f1-77c7-44b5-a463-93386779ab63" providerId="ADAL" clId="{CE1540BB-CA68-4580-A9F6-85293538ECF4}" dt="2024-01-22T14:02:44.358" v="1" actId="47"/>
        <pc:sldMkLst>
          <pc:docMk/>
          <pc:sldMk cId="679123513" sldId="260"/>
        </pc:sldMkLst>
      </pc:sldChg>
      <pc:sldChg chg="del">
        <pc:chgData name="Ben Nienhuis" userId="2c6c04f1-77c7-44b5-a463-93386779ab63" providerId="ADAL" clId="{CE1540BB-CA68-4580-A9F6-85293538ECF4}" dt="2024-01-22T14:02:45.364" v="3" actId="47"/>
        <pc:sldMkLst>
          <pc:docMk/>
          <pc:sldMk cId="3666909888" sldId="261"/>
        </pc:sldMkLst>
      </pc:sldChg>
      <pc:sldChg chg="del">
        <pc:chgData name="Ben Nienhuis" userId="2c6c04f1-77c7-44b5-a463-93386779ab63" providerId="ADAL" clId="{CE1540BB-CA68-4580-A9F6-85293538ECF4}" dt="2024-01-22T14:46:12.929" v="620" actId="47"/>
        <pc:sldMkLst>
          <pc:docMk/>
          <pc:sldMk cId="3975533250" sldId="262"/>
        </pc:sldMkLst>
      </pc:sldChg>
      <pc:sldChg chg="del">
        <pc:chgData name="Ben Nienhuis" userId="2c6c04f1-77c7-44b5-a463-93386779ab63" providerId="ADAL" clId="{CE1540BB-CA68-4580-A9F6-85293538ECF4}" dt="2024-01-22T14:02:49.750" v="11" actId="47"/>
        <pc:sldMkLst>
          <pc:docMk/>
          <pc:sldMk cId="1189762459" sldId="265"/>
        </pc:sldMkLst>
      </pc:sldChg>
      <pc:sldChg chg="del">
        <pc:chgData name="Ben Nienhuis" userId="2c6c04f1-77c7-44b5-a463-93386779ab63" providerId="ADAL" clId="{CE1540BB-CA68-4580-A9F6-85293538ECF4}" dt="2024-01-22T14:02:48.619" v="9" actId="47"/>
        <pc:sldMkLst>
          <pc:docMk/>
          <pc:sldMk cId="3193109711" sldId="266"/>
        </pc:sldMkLst>
      </pc:sldChg>
      <pc:sldChg chg="del">
        <pc:chgData name="Ben Nienhuis" userId="2c6c04f1-77c7-44b5-a463-93386779ab63" providerId="ADAL" clId="{CE1540BB-CA68-4580-A9F6-85293538ECF4}" dt="2024-01-22T14:02:45.946" v="4" actId="47"/>
        <pc:sldMkLst>
          <pc:docMk/>
          <pc:sldMk cId="1494715202" sldId="268"/>
        </pc:sldMkLst>
      </pc:sldChg>
      <pc:sldChg chg="del">
        <pc:chgData name="Ben Nienhuis" userId="2c6c04f1-77c7-44b5-a463-93386779ab63" providerId="ADAL" clId="{CE1540BB-CA68-4580-A9F6-85293538ECF4}" dt="2024-01-22T14:02:44.876" v="2" actId="47"/>
        <pc:sldMkLst>
          <pc:docMk/>
          <pc:sldMk cId="459863111" sldId="269"/>
        </pc:sldMkLst>
      </pc:sldChg>
      <pc:sldChg chg="del">
        <pc:chgData name="Ben Nienhuis" userId="2c6c04f1-77c7-44b5-a463-93386779ab63" providerId="ADAL" clId="{CE1540BB-CA68-4580-A9F6-85293538ECF4}" dt="2024-01-22T14:02:46.528" v="5" actId="47"/>
        <pc:sldMkLst>
          <pc:docMk/>
          <pc:sldMk cId="1127875627" sldId="270"/>
        </pc:sldMkLst>
      </pc:sldChg>
      <pc:sldChg chg="del">
        <pc:chgData name="Ben Nienhuis" userId="2c6c04f1-77c7-44b5-a463-93386779ab63" providerId="ADAL" clId="{CE1540BB-CA68-4580-A9F6-85293538ECF4}" dt="2024-01-22T14:02:47.031" v="6" actId="47"/>
        <pc:sldMkLst>
          <pc:docMk/>
          <pc:sldMk cId="1675999128" sldId="271"/>
        </pc:sldMkLst>
      </pc:sldChg>
      <pc:sldChg chg="del">
        <pc:chgData name="Ben Nienhuis" userId="2c6c04f1-77c7-44b5-a463-93386779ab63" providerId="ADAL" clId="{CE1540BB-CA68-4580-A9F6-85293538ECF4}" dt="2024-01-22T14:02:47.550" v="7" actId="47"/>
        <pc:sldMkLst>
          <pc:docMk/>
          <pc:sldMk cId="2034924041" sldId="272"/>
        </pc:sldMkLst>
      </pc:sldChg>
      <pc:sldChg chg="del">
        <pc:chgData name="Ben Nienhuis" userId="2c6c04f1-77c7-44b5-a463-93386779ab63" providerId="ADAL" clId="{CE1540BB-CA68-4580-A9F6-85293538ECF4}" dt="2024-01-22T14:02:48.023" v="8" actId="47"/>
        <pc:sldMkLst>
          <pc:docMk/>
          <pc:sldMk cId="2387446511" sldId="273"/>
        </pc:sldMkLst>
      </pc:sldChg>
      <pc:sldChg chg="del">
        <pc:chgData name="Ben Nienhuis" userId="2c6c04f1-77c7-44b5-a463-93386779ab63" providerId="ADAL" clId="{CE1540BB-CA68-4580-A9F6-85293538ECF4}" dt="2024-01-22T14:02:49.231" v="10" actId="47"/>
        <pc:sldMkLst>
          <pc:docMk/>
          <pc:sldMk cId="1178564398" sldId="274"/>
        </pc:sldMkLst>
      </pc:sldChg>
      <pc:sldChg chg="addSp delSp modSp mod modAnim">
        <pc:chgData name="Ben Nienhuis" userId="2c6c04f1-77c7-44b5-a463-93386779ab63" providerId="ADAL" clId="{CE1540BB-CA68-4580-A9F6-85293538ECF4}" dt="2024-01-22T14:11:19.678" v="96"/>
        <pc:sldMkLst>
          <pc:docMk/>
          <pc:sldMk cId="1808226144" sldId="275"/>
        </pc:sldMkLst>
        <pc:spChg chg="mod">
          <ac:chgData name="Ben Nienhuis" userId="2c6c04f1-77c7-44b5-a463-93386779ab63" providerId="ADAL" clId="{CE1540BB-CA68-4580-A9F6-85293538ECF4}" dt="2024-01-22T14:05:15.189" v="45" actId="6549"/>
          <ac:spMkLst>
            <pc:docMk/>
            <pc:sldMk cId="1808226144" sldId="275"/>
            <ac:spMk id="3" creationId="{B6CAD3B0-4A95-77E6-7746-D83C2B557A80}"/>
          </ac:spMkLst>
        </pc:spChg>
        <pc:spChg chg="mod">
          <ac:chgData name="Ben Nienhuis" userId="2c6c04f1-77c7-44b5-a463-93386779ab63" providerId="ADAL" clId="{CE1540BB-CA68-4580-A9F6-85293538ECF4}" dt="2024-01-22T14:09:16.573" v="79"/>
          <ac:spMkLst>
            <pc:docMk/>
            <pc:sldMk cId="1808226144" sldId="275"/>
            <ac:spMk id="6" creationId="{0EC80890-B759-1AC9-14D6-6AEC1032B2D9}"/>
          </ac:spMkLst>
        </pc:spChg>
        <pc:spChg chg="add del mod">
          <ac:chgData name="Ben Nienhuis" userId="2c6c04f1-77c7-44b5-a463-93386779ab63" providerId="ADAL" clId="{CE1540BB-CA68-4580-A9F6-85293538ECF4}" dt="2024-01-22T14:07:04.828" v="57" actId="21"/>
          <ac:spMkLst>
            <pc:docMk/>
            <pc:sldMk cId="1808226144" sldId="275"/>
            <ac:spMk id="12" creationId="{E84009DE-1501-653B-4C9F-C58E78A0B6B7}"/>
          </ac:spMkLst>
        </pc:spChg>
        <pc:spChg chg="add mod">
          <ac:chgData name="Ben Nienhuis" userId="2c6c04f1-77c7-44b5-a463-93386779ab63" providerId="ADAL" clId="{CE1540BB-CA68-4580-A9F6-85293538ECF4}" dt="2024-01-22T14:08:11.890" v="69" actId="255"/>
          <ac:spMkLst>
            <pc:docMk/>
            <pc:sldMk cId="1808226144" sldId="275"/>
            <ac:spMk id="13" creationId="{B068BBCF-47B0-F7DE-BC4A-115B80133218}"/>
          </ac:spMkLst>
        </pc:spChg>
        <pc:spChg chg="add mod">
          <ac:chgData name="Ben Nienhuis" userId="2c6c04f1-77c7-44b5-a463-93386779ab63" providerId="ADAL" clId="{CE1540BB-CA68-4580-A9F6-85293538ECF4}" dt="2024-01-22T14:09:35.256" v="81" actId="255"/>
          <ac:spMkLst>
            <pc:docMk/>
            <pc:sldMk cId="1808226144" sldId="275"/>
            <ac:spMk id="14" creationId="{57318BE5-45CA-EE21-632A-E0E75C5D1A41}"/>
          </ac:spMkLst>
        </pc:spChg>
        <pc:spChg chg="add mod">
          <ac:chgData name="Ben Nienhuis" userId="2c6c04f1-77c7-44b5-a463-93386779ab63" providerId="ADAL" clId="{CE1540BB-CA68-4580-A9F6-85293538ECF4}" dt="2024-01-22T14:10:44.678" v="89" actId="255"/>
          <ac:spMkLst>
            <pc:docMk/>
            <pc:sldMk cId="1808226144" sldId="275"/>
            <ac:spMk id="15" creationId="{640FD129-660C-7518-80B5-79CCA92680B2}"/>
          </ac:spMkLst>
        </pc:spChg>
        <pc:picChg chg="del">
          <ac:chgData name="Ben Nienhuis" userId="2c6c04f1-77c7-44b5-a463-93386779ab63" providerId="ADAL" clId="{CE1540BB-CA68-4580-A9F6-85293538ECF4}" dt="2024-01-22T14:03:47.216" v="31" actId="478"/>
          <ac:picMkLst>
            <pc:docMk/>
            <pc:sldMk cId="1808226144" sldId="275"/>
            <ac:picMk id="7" creationId="{C8E0971D-DE43-AA6B-E4EC-AF1916F5D0A2}"/>
          </ac:picMkLst>
        </pc:picChg>
        <pc:picChg chg="add del mod">
          <ac:chgData name="Ben Nienhuis" userId="2c6c04f1-77c7-44b5-a463-93386779ab63" providerId="ADAL" clId="{CE1540BB-CA68-4580-A9F6-85293538ECF4}" dt="2024-01-22T14:05:18.256" v="46" actId="478"/>
          <ac:picMkLst>
            <pc:docMk/>
            <pc:sldMk cId="1808226144" sldId="275"/>
            <ac:picMk id="8" creationId="{065F0E2D-0DB3-61A6-7F1A-23A9A32440E9}"/>
          </ac:picMkLst>
        </pc:picChg>
        <pc:picChg chg="mod">
          <ac:chgData name="Ben Nienhuis" userId="2c6c04f1-77c7-44b5-a463-93386779ab63" providerId="ADAL" clId="{CE1540BB-CA68-4580-A9F6-85293538ECF4}" dt="2024-01-22T14:07:11.266" v="58" actId="1076"/>
          <ac:picMkLst>
            <pc:docMk/>
            <pc:sldMk cId="1808226144" sldId="275"/>
            <ac:picMk id="9" creationId="{6DC69791-9F02-CF2D-45D8-47E6B13D127D}"/>
          </ac:picMkLst>
        </pc:picChg>
        <pc:picChg chg="mod">
          <ac:chgData name="Ben Nienhuis" userId="2c6c04f1-77c7-44b5-a463-93386779ab63" providerId="ADAL" clId="{CE1540BB-CA68-4580-A9F6-85293538ECF4}" dt="2024-01-22T14:07:16.451" v="59" actId="1076"/>
          <ac:picMkLst>
            <pc:docMk/>
            <pc:sldMk cId="1808226144" sldId="275"/>
            <ac:picMk id="10" creationId="{C8C00817-9F15-6FDA-F2EE-DFD51BDEDFBB}"/>
          </ac:picMkLst>
        </pc:picChg>
        <pc:picChg chg="mod">
          <ac:chgData name="Ben Nienhuis" userId="2c6c04f1-77c7-44b5-a463-93386779ab63" providerId="ADAL" clId="{CE1540BB-CA68-4580-A9F6-85293538ECF4}" dt="2024-01-22T14:07:20.066" v="60" actId="1076"/>
          <ac:picMkLst>
            <pc:docMk/>
            <pc:sldMk cId="1808226144" sldId="275"/>
            <ac:picMk id="11" creationId="{503AAAA5-5188-B02D-0D37-D782D3416143}"/>
          </ac:picMkLst>
        </pc:picChg>
      </pc:sldChg>
      <pc:sldChg chg="addSp delSp modSp add mod modAnim">
        <pc:chgData name="Ben Nienhuis" userId="2c6c04f1-77c7-44b5-a463-93386779ab63" providerId="ADAL" clId="{CE1540BB-CA68-4580-A9F6-85293538ECF4}" dt="2024-01-22T14:51:35.487" v="623" actId="1076"/>
        <pc:sldMkLst>
          <pc:docMk/>
          <pc:sldMk cId="964584360" sldId="276"/>
        </pc:sldMkLst>
        <pc:spChg chg="mod">
          <ac:chgData name="Ben Nienhuis" userId="2c6c04f1-77c7-44b5-a463-93386779ab63" providerId="ADAL" clId="{CE1540BB-CA68-4580-A9F6-85293538ECF4}" dt="2024-01-22T14:44:00.064" v="619" actId="20577"/>
          <ac:spMkLst>
            <pc:docMk/>
            <pc:sldMk cId="964584360" sldId="276"/>
            <ac:spMk id="3" creationId="{B6CAD3B0-4A95-77E6-7746-D83C2B557A80}"/>
          </ac:spMkLst>
        </pc:spChg>
        <pc:picChg chg="add mod">
          <ac:chgData name="Ben Nienhuis" userId="2c6c04f1-77c7-44b5-a463-93386779ab63" providerId="ADAL" clId="{CE1540BB-CA68-4580-A9F6-85293538ECF4}" dt="2024-01-22T14:51:35.487" v="623" actId="1076"/>
          <ac:picMkLst>
            <pc:docMk/>
            <pc:sldMk cId="964584360" sldId="276"/>
            <ac:picMk id="5" creationId="{6EA1BA8A-AC55-7119-B14B-242270C50DC6}"/>
          </ac:picMkLst>
        </pc:picChg>
        <pc:picChg chg="del">
          <ac:chgData name="Ben Nienhuis" userId="2c6c04f1-77c7-44b5-a463-93386779ab63" providerId="ADAL" clId="{CE1540BB-CA68-4580-A9F6-85293538ECF4}" dt="2024-01-22T14:33:54.247" v="413" actId="478"/>
          <ac:picMkLst>
            <pc:docMk/>
            <pc:sldMk cId="964584360" sldId="276"/>
            <ac:picMk id="8" creationId="{065F0E2D-0DB3-61A6-7F1A-23A9A32440E9}"/>
          </ac:picMkLst>
        </pc:picChg>
        <pc:picChg chg="del">
          <ac:chgData name="Ben Nienhuis" userId="2c6c04f1-77c7-44b5-a463-93386779ab63" providerId="ADAL" clId="{CE1540BB-CA68-4580-A9F6-85293538ECF4}" dt="2024-01-22T14:33:47.662" v="410" actId="478"/>
          <ac:picMkLst>
            <pc:docMk/>
            <pc:sldMk cId="964584360" sldId="276"/>
            <ac:picMk id="9" creationId="{6DC69791-9F02-CF2D-45D8-47E6B13D127D}"/>
          </ac:picMkLst>
        </pc:picChg>
        <pc:picChg chg="del">
          <ac:chgData name="Ben Nienhuis" userId="2c6c04f1-77c7-44b5-a463-93386779ab63" providerId="ADAL" clId="{CE1540BB-CA68-4580-A9F6-85293538ECF4}" dt="2024-01-22T14:33:49.568" v="411" actId="478"/>
          <ac:picMkLst>
            <pc:docMk/>
            <pc:sldMk cId="964584360" sldId="276"/>
            <ac:picMk id="10" creationId="{C8C00817-9F15-6FDA-F2EE-DFD51BDEDFBB}"/>
          </ac:picMkLst>
        </pc:picChg>
        <pc:picChg chg="del">
          <ac:chgData name="Ben Nienhuis" userId="2c6c04f1-77c7-44b5-a463-93386779ab63" providerId="ADAL" clId="{CE1540BB-CA68-4580-A9F6-85293538ECF4}" dt="2024-01-22T14:33:51.673" v="412" actId="478"/>
          <ac:picMkLst>
            <pc:docMk/>
            <pc:sldMk cId="964584360" sldId="276"/>
            <ac:picMk id="11" creationId="{503AAAA5-5188-B02D-0D37-D782D3416143}"/>
          </ac:picMkLst>
        </pc:picChg>
      </pc:sldChg>
      <pc:sldChg chg="add ord">
        <pc:chgData name="Ben Nienhuis" userId="2c6c04f1-77c7-44b5-a463-93386779ab63" providerId="ADAL" clId="{CE1540BB-CA68-4580-A9F6-85293538ECF4}" dt="2024-01-22T14:05:07.190" v="44"/>
        <pc:sldMkLst>
          <pc:docMk/>
          <pc:sldMk cId="1880874386" sldId="277"/>
        </pc:sldMkLst>
      </pc:sldChg>
      <pc:sldChg chg="addSp delSp modSp add mod modAnim">
        <pc:chgData name="Ben Nienhuis" userId="2c6c04f1-77c7-44b5-a463-93386779ab63" providerId="ADAL" clId="{CE1540BB-CA68-4580-A9F6-85293538ECF4}" dt="2024-01-22T14:17:56.162" v="203"/>
        <pc:sldMkLst>
          <pc:docMk/>
          <pc:sldMk cId="2964620747" sldId="278"/>
        </pc:sldMkLst>
        <pc:spChg chg="mod">
          <ac:chgData name="Ben Nienhuis" userId="2c6c04f1-77c7-44b5-a463-93386779ab63" providerId="ADAL" clId="{CE1540BB-CA68-4580-A9F6-85293538ECF4}" dt="2024-01-22T14:11:54.221" v="101" actId="6549"/>
          <ac:spMkLst>
            <pc:docMk/>
            <pc:sldMk cId="2964620747" sldId="278"/>
            <ac:spMk id="3" creationId="{B6CAD3B0-4A95-77E6-7746-D83C2B557A80}"/>
          </ac:spMkLst>
        </pc:spChg>
        <pc:spChg chg="add mod">
          <ac:chgData name="Ben Nienhuis" userId="2c6c04f1-77c7-44b5-a463-93386779ab63" providerId="ADAL" clId="{CE1540BB-CA68-4580-A9F6-85293538ECF4}" dt="2024-01-22T14:16:23.895" v="155" actId="255"/>
          <ac:spMkLst>
            <pc:docMk/>
            <pc:sldMk cId="2964620747" sldId="278"/>
            <ac:spMk id="15" creationId="{E8BEEB3A-9B57-0EA2-8064-25520AA0F80B}"/>
          </ac:spMkLst>
        </pc:spChg>
        <pc:spChg chg="add mod">
          <ac:chgData name="Ben Nienhuis" userId="2c6c04f1-77c7-44b5-a463-93386779ab63" providerId="ADAL" clId="{CE1540BB-CA68-4580-A9F6-85293538ECF4}" dt="2024-01-22T14:17:01.937" v="176" actId="6549"/>
          <ac:spMkLst>
            <pc:docMk/>
            <pc:sldMk cId="2964620747" sldId="278"/>
            <ac:spMk id="16" creationId="{F7F33177-D5F5-6933-33A9-F88CD1E08995}"/>
          </ac:spMkLst>
        </pc:spChg>
        <pc:spChg chg="add mod">
          <ac:chgData name="Ben Nienhuis" userId="2c6c04f1-77c7-44b5-a463-93386779ab63" providerId="ADAL" clId="{CE1540BB-CA68-4580-A9F6-85293538ECF4}" dt="2024-01-22T14:17:34.448" v="197" actId="1076"/>
          <ac:spMkLst>
            <pc:docMk/>
            <pc:sldMk cId="2964620747" sldId="278"/>
            <ac:spMk id="17" creationId="{FBDD065D-9BCF-09DF-340E-59868105662A}"/>
          </ac:spMkLst>
        </pc:spChg>
        <pc:picChg chg="add del mod">
          <ac:chgData name="Ben Nienhuis" userId="2c6c04f1-77c7-44b5-a463-93386779ab63" providerId="ADAL" clId="{CE1540BB-CA68-4580-A9F6-85293538ECF4}" dt="2024-01-22T14:13:01.477" v="108" actId="478"/>
          <ac:picMkLst>
            <pc:docMk/>
            <pc:sldMk cId="2964620747" sldId="278"/>
            <ac:picMk id="5" creationId="{7932CD08-7A46-9740-C351-5D7F6630C7CE}"/>
          </ac:picMkLst>
        </pc:picChg>
        <pc:picChg chg="add mod">
          <ac:chgData name="Ben Nienhuis" userId="2c6c04f1-77c7-44b5-a463-93386779ab63" providerId="ADAL" clId="{CE1540BB-CA68-4580-A9F6-85293538ECF4}" dt="2024-01-22T14:15:43.112" v="129" actId="14100"/>
          <ac:picMkLst>
            <pc:docMk/>
            <pc:sldMk cId="2964620747" sldId="278"/>
            <ac:picMk id="7" creationId="{CACF04AE-2860-3B5E-16E4-A072F7E47579}"/>
          </ac:picMkLst>
        </pc:picChg>
        <pc:picChg chg="del">
          <ac:chgData name="Ben Nienhuis" userId="2c6c04f1-77c7-44b5-a463-93386779ab63" providerId="ADAL" clId="{CE1540BB-CA68-4580-A9F6-85293538ECF4}" dt="2024-01-22T14:11:59.380" v="105" actId="478"/>
          <ac:picMkLst>
            <pc:docMk/>
            <pc:sldMk cId="2964620747" sldId="278"/>
            <ac:picMk id="8" creationId="{065F0E2D-0DB3-61A6-7F1A-23A9A32440E9}"/>
          </ac:picMkLst>
        </pc:picChg>
        <pc:picChg chg="del">
          <ac:chgData name="Ben Nienhuis" userId="2c6c04f1-77c7-44b5-a463-93386779ab63" providerId="ADAL" clId="{CE1540BB-CA68-4580-A9F6-85293538ECF4}" dt="2024-01-22T14:11:56.987" v="102" actId="478"/>
          <ac:picMkLst>
            <pc:docMk/>
            <pc:sldMk cId="2964620747" sldId="278"/>
            <ac:picMk id="9" creationId="{6DC69791-9F02-CF2D-45D8-47E6B13D127D}"/>
          </ac:picMkLst>
        </pc:picChg>
        <pc:picChg chg="del">
          <ac:chgData name="Ben Nienhuis" userId="2c6c04f1-77c7-44b5-a463-93386779ab63" providerId="ADAL" clId="{CE1540BB-CA68-4580-A9F6-85293538ECF4}" dt="2024-01-22T14:11:57.780" v="103" actId="478"/>
          <ac:picMkLst>
            <pc:docMk/>
            <pc:sldMk cId="2964620747" sldId="278"/>
            <ac:picMk id="10" creationId="{C8C00817-9F15-6FDA-F2EE-DFD51BDEDFBB}"/>
          </ac:picMkLst>
        </pc:picChg>
        <pc:picChg chg="del">
          <ac:chgData name="Ben Nienhuis" userId="2c6c04f1-77c7-44b5-a463-93386779ab63" providerId="ADAL" clId="{CE1540BB-CA68-4580-A9F6-85293538ECF4}" dt="2024-01-22T14:11:58.509" v="104" actId="478"/>
          <ac:picMkLst>
            <pc:docMk/>
            <pc:sldMk cId="2964620747" sldId="278"/>
            <ac:picMk id="11" creationId="{503AAAA5-5188-B02D-0D37-D782D3416143}"/>
          </ac:picMkLst>
        </pc:picChg>
        <pc:picChg chg="add mod">
          <ac:chgData name="Ben Nienhuis" userId="2c6c04f1-77c7-44b5-a463-93386779ab63" providerId="ADAL" clId="{CE1540BB-CA68-4580-A9F6-85293538ECF4}" dt="2024-01-22T14:14:15.441" v="123" actId="14100"/>
          <ac:picMkLst>
            <pc:docMk/>
            <pc:sldMk cId="2964620747" sldId="278"/>
            <ac:picMk id="12" creationId="{50CA9314-90CD-7539-4DB1-7CE342867995}"/>
          </ac:picMkLst>
        </pc:picChg>
        <pc:picChg chg="add mod">
          <ac:chgData name="Ben Nienhuis" userId="2c6c04f1-77c7-44b5-a463-93386779ab63" providerId="ADAL" clId="{CE1540BB-CA68-4580-A9F6-85293538ECF4}" dt="2024-01-22T14:15:39.256" v="128" actId="14100"/>
          <ac:picMkLst>
            <pc:docMk/>
            <pc:sldMk cId="2964620747" sldId="278"/>
            <ac:picMk id="14" creationId="{9C115ED6-305B-DCDF-B157-7AEFF6DE945A}"/>
          </ac:picMkLst>
        </pc:picChg>
      </pc:sldChg>
      <pc:sldChg chg="addSp delSp modSp add mod modAnim">
        <pc:chgData name="Ben Nienhuis" userId="2c6c04f1-77c7-44b5-a463-93386779ab63" providerId="ADAL" clId="{CE1540BB-CA68-4580-A9F6-85293538ECF4}" dt="2024-01-22T14:52:31.584" v="626" actId="1076"/>
        <pc:sldMkLst>
          <pc:docMk/>
          <pc:sldMk cId="3441046699" sldId="279"/>
        </pc:sldMkLst>
        <pc:spChg chg="mod">
          <ac:chgData name="Ben Nienhuis" userId="2c6c04f1-77c7-44b5-a463-93386779ab63" providerId="ADAL" clId="{CE1540BB-CA68-4580-A9F6-85293538ECF4}" dt="2024-01-22T14:32:32.448" v="406" actId="12"/>
          <ac:spMkLst>
            <pc:docMk/>
            <pc:sldMk cId="3441046699" sldId="279"/>
            <ac:spMk id="3" creationId="{B6CAD3B0-4A95-77E6-7746-D83C2B557A80}"/>
          </ac:spMkLst>
        </pc:spChg>
        <pc:picChg chg="add mod">
          <ac:chgData name="Ben Nienhuis" userId="2c6c04f1-77c7-44b5-a463-93386779ab63" providerId="ADAL" clId="{CE1540BB-CA68-4580-A9F6-85293538ECF4}" dt="2024-01-22T14:52:31.584" v="626" actId="1076"/>
          <ac:picMkLst>
            <pc:docMk/>
            <pc:sldMk cId="3441046699" sldId="279"/>
            <ac:picMk id="5" creationId="{5A6F9803-A7A2-E2B9-5956-9795F7A365E4}"/>
          </ac:picMkLst>
        </pc:picChg>
        <pc:picChg chg="del">
          <ac:chgData name="Ben Nienhuis" userId="2c6c04f1-77c7-44b5-a463-93386779ab63" providerId="ADAL" clId="{CE1540BB-CA68-4580-A9F6-85293538ECF4}" dt="2024-01-22T14:28:04.754" v="238" actId="478"/>
          <ac:picMkLst>
            <pc:docMk/>
            <pc:sldMk cId="3441046699" sldId="279"/>
            <ac:picMk id="8" creationId="{065F0E2D-0DB3-61A6-7F1A-23A9A32440E9}"/>
          </ac:picMkLst>
        </pc:picChg>
        <pc:picChg chg="del">
          <ac:chgData name="Ben Nienhuis" userId="2c6c04f1-77c7-44b5-a463-93386779ab63" providerId="ADAL" clId="{CE1540BB-CA68-4580-A9F6-85293538ECF4}" dt="2024-01-22T14:28:02.815" v="235" actId="478"/>
          <ac:picMkLst>
            <pc:docMk/>
            <pc:sldMk cId="3441046699" sldId="279"/>
            <ac:picMk id="9" creationId="{6DC69791-9F02-CF2D-45D8-47E6B13D127D}"/>
          </ac:picMkLst>
        </pc:picChg>
        <pc:picChg chg="del">
          <ac:chgData name="Ben Nienhuis" userId="2c6c04f1-77c7-44b5-a463-93386779ab63" providerId="ADAL" clId="{CE1540BB-CA68-4580-A9F6-85293538ECF4}" dt="2024-01-22T14:28:03.393" v="236" actId="478"/>
          <ac:picMkLst>
            <pc:docMk/>
            <pc:sldMk cId="3441046699" sldId="279"/>
            <ac:picMk id="10" creationId="{C8C00817-9F15-6FDA-F2EE-DFD51BDEDFBB}"/>
          </ac:picMkLst>
        </pc:picChg>
        <pc:picChg chg="del">
          <ac:chgData name="Ben Nienhuis" userId="2c6c04f1-77c7-44b5-a463-93386779ab63" providerId="ADAL" clId="{CE1540BB-CA68-4580-A9F6-85293538ECF4}" dt="2024-01-22T14:28:04.034" v="237" actId="478"/>
          <ac:picMkLst>
            <pc:docMk/>
            <pc:sldMk cId="3441046699" sldId="279"/>
            <ac:picMk id="11" creationId="{503AAAA5-5188-B02D-0D37-D782D3416143}"/>
          </ac:picMkLst>
        </pc:picChg>
      </pc:sldChg>
      <pc:sldChg chg="addSp delSp modSp add mod modAnim">
        <pc:chgData name="Ben Nienhuis" userId="2c6c04f1-77c7-44b5-a463-93386779ab63" providerId="ADAL" clId="{CE1540BB-CA68-4580-A9F6-85293538ECF4}" dt="2024-01-22T14:27:35.954" v="226"/>
        <pc:sldMkLst>
          <pc:docMk/>
          <pc:sldMk cId="119811403" sldId="280"/>
        </pc:sldMkLst>
        <pc:spChg chg="mod">
          <ac:chgData name="Ben Nienhuis" userId="2c6c04f1-77c7-44b5-a463-93386779ab63" providerId="ADAL" clId="{CE1540BB-CA68-4580-A9F6-85293538ECF4}" dt="2024-01-22T14:18:39.980" v="207" actId="20577"/>
          <ac:spMkLst>
            <pc:docMk/>
            <pc:sldMk cId="119811403" sldId="280"/>
            <ac:spMk id="3" creationId="{B6CAD3B0-4A95-77E6-7746-D83C2B557A80}"/>
          </ac:spMkLst>
        </pc:spChg>
        <pc:picChg chg="add del mod">
          <ac:chgData name="Ben Nienhuis" userId="2c6c04f1-77c7-44b5-a463-93386779ab63" providerId="ADAL" clId="{CE1540BB-CA68-4580-A9F6-85293538ECF4}" dt="2024-01-22T14:26:15.441" v="220" actId="478"/>
          <ac:picMkLst>
            <pc:docMk/>
            <pc:sldMk cId="119811403" sldId="280"/>
            <ac:picMk id="5" creationId="{67D5B1A4-8AE5-289C-91BA-827CE41606DB}"/>
          </ac:picMkLst>
        </pc:picChg>
        <pc:picChg chg="add mod">
          <ac:chgData name="Ben Nienhuis" userId="2c6c04f1-77c7-44b5-a463-93386779ab63" providerId="ADAL" clId="{CE1540BB-CA68-4580-A9F6-85293538ECF4}" dt="2024-01-22T14:26:13.102" v="219" actId="1076"/>
          <ac:picMkLst>
            <pc:docMk/>
            <pc:sldMk cId="119811403" sldId="280"/>
            <ac:picMk id="7" creationId="{DB0FBED8-57BC-D9C2-216B-A22A54776FAF}"/>
          </ac:picMkLst>
        </pc:picChg>
        <pc:picChg chg="del">
          <ac:chgData name="Ben Nienhuis" userId="2c6c04f1-77c7-44b5-a463-93386779ab63" providerId="ADAL" clId="{CE1540BB-CA68-4580-A9F6-85293538ECF4}" dt="2024-01-22T14:18:49.704" v="211" actId="478"/>
          <ac:picMkLst>
            <pc:docMk/>
            <pc:sldMk cId="119811403" sldId="280"/>
            <ac:picMk id="8" creationId="{065F0E2D-0DB3-61A6-7F1A-23A9A32440E9}"/>
          </ac:picMkLst>
        </pc:picChg>
        <pc:picChg chg="del">
          <ac:chgData name="Ben Nienhuis" userId="2c6c04f1-77c7-44b5-a463-93386779ab63" providerId="ADAL" clId="{CE1540BB-CA68-4580-A9F6-85293538ECF4}" dt="2024-01-22T14:18:43.492" v="208" actId="478"/>
          <ac:picMkLst>
            <pc:docMk/>
            <pc:sldMk cId="119811403" sldId="280"/>
            <ac:picMk id="9" creationId="{6DC69791-9F02-CF2D-45D8-47E6B13D127D}"/>
          </ac:picMkLst>
        </pc:picChg>
        <pc:picChg chg="del">
          <ac:chgData name="Ben Nienhuis" userId="2c6c04f1-77c7-44b5-a463-93386779ab63" providerId="ADAL" clId="{CE1540BB-CA68-4580-A9F6-85293538ECF4}" dt="2024-01-22T14:18:45.570" v="209" actId="478"/>
          <ac:picMkLst>
            <pc:docMk/>
            <pc:sldMk cId="119811403" sldId="280"/>
            <ac:picMk id="10" creationId="{C8C00817-9F15-6FDA-F2EE-DFD51BDEDFBB}"/>
          </ac:picMkLst>
        </pc:picChg>
        <pc:picChg chg="del">
          <ac:chgData name="Ben Nienhuis" userId="2c6c04f1-77c7-44b5-a463-93386779ab63" providerId="ADAL" clId="{CE1540BB-CA68-4580-A9F6-85293538ECF4}" dt="2024-01-22T14:18:47.421" v="210" actId="478"/>
          <ac:picMkLst>
            <pc:docMk/>
            <pc:sldMk cId="119811403" sldId="280"/>
            <ac:picMk id="11" creationId="{503AAAA5-5188-B02D-0D37-D782D3416143}"/>
          </ac:picMkLst>
        </pc:picChg>
        <pc:picChg chg="add mod">
          <ac:chgData name="Ben Nienhuis" userId="2c6c04f1-77c7-44b5-a463-93386779ab63" providerId="ADAL" clId="{CE1540BB-CA68-4580-A9F6-85293538ECF4}" dt="2024-01-22T14:27:22.134" v="224" actId="14100"/>
          <ac:picMkLst>
            <pc:docMk/>
            <pc:sldMk cId="119811403" sldId="280"/>
            <ac:picMk id="13" creationId="{56EDE2A4-82CB-7B91-3FA2-1BB4691742BF}"/>
          </ac:picMkLst>
        </pc:picChg>
      </pc:sldChg>
      <pc:sldChg chg="delSp modSp add mod modAnim">
        <pc:chgData name="Ben Nienhuis" userId="2c6c04f1-77c7-44b5-a463-93386779ab63" providerId="ADAL" clId="{CE1540BB-CA68-4580-A9F6-85293538ECF4}" dt="2024-01-22T14:27:53.149" v="233" actId="1076"/>
        <pc:sldMkLst>
          <pc:docMk/>
          <pc:sldMk cId="4244652943" sldId="281"/>
        </pc:sldMkLst>
        <pc:spChg chg="mod">
          <ac:chgData name="Ben Nienhuis" userId="2c6c04f1-77c7-44b5-a463-93386779ab63" providerId="ADAL" clId="{CE1540BB-CA68-4580-A9F6-85293538ECF4}" dt="2024-01-22T14:27:44.371" v="227" actId="6549"/>
          <ac:spMkLst>
            <pc:docMk/>
            <pc:sldMk cId="4244652943" sldId="281"/>
            <ac:spMk id="3" creationId="{B6CAD3B0-4A95-77E6-7746-D83C2B557A80}"/>
          </ac:spMkLst>
        </pc:spChg>
        <pc:picChg chg="mod">
          <ac:chgData name="Ben Nienhuis" userId="2c6c04f1-77c7-44b5-a463-93386779ab63" providerId="ADAL" clId="{CE1540BB-CA68-4580-A9F6-85293538ECF4}" dt="2024-01-22T14:27:53.149" v="233" actId="1076"/>
          <ac:picMkLst>
            <pc:docMk/>
            <pc:sldMk cId="4244652943" sldId="281"/>
            <ac:picMk id="8" creationId="{065F0E2D-0DB3-61A6-7F1A-23A9A32440E9}"/>
          </ac:picMkLst>
        </pc:picChg>
        <pc:picChg chg="del">
          <ac:chgData name="Ben Nienhuis" userId="2c6c04f1-77c7-44b5-a463-93386779ab63" providerId="ADAL" clId="{CE1540BB-CA68-4580-A9F6-85293538ECF4}" dt="2024-01-22T14:27:45.296" v="228" actId="478"/>
          <ac:picMkLst>
            <pc:docMk/>
            <pc:sldMk cId="4244652943" sldId="281"/>
            <ac:picMk id="9" creationId="{6DC69791-9F02-CF2D-45D8-47E6B13D127D}"/>
          </ac:picMkLst>
        </pc:picChg>
        <pc:picChg chg="del">
          <ac:chgData name="Ben Nienhuis" userId="2c6c04f1-77c7-44b5-a463-93386779ab63" providerId="ADAL" clId="{CE1540BB-CA68-4580-A9F6-85293538ECF4}" dt="2024-01-22T14:27:46.135" v="229" actId="478"/>
          <ac:picMkLst>
            <pc:docMk/>
            <pc:sldMk cId="4244652943" sldId="281"/>
            <ac:picMk id="10" creationId="{C8C00817-9F15-6FDA-F2EE-DFD51BDEDFBB}"/>
          </ac:picMkLst>
        </pc:picChg>
        <pc:picChg chg="del">
          <ac:chgData name="Ben Nienhuis" userId="2c6c04f1-77c7-44b5-a463-93386779ab63" providerId="ADAL" clId="{CE1540BB-CA68-4580-A9F6-85293538ECF4}" dt="2024-01-22T14:27:46.817" v="230" actId="478"/>
          <ac:picMkLst>
            <pc:docMk/>
            <pc:sldMk cId="4244652943" sldId="281"/>
            <ac:picMk id="11" creationId="{503AAAA5-5188-B02D-0D37-D782D3416143}"/>
          </ac:picMkLst>
        </pc:picChg>
      </pc:sldChg>
      <pc:sldChg chg="addSp delSp modSp add mod">
        <pc:chgData name="Ben Nienhuis" userId="2c6c04f1-77c7-44b5-a463-93386779ab63" providerId="ADAL" clId="{CE1540BB-CA68-4580-A9F6-85293538ECF4}" dt="2024-01-22T14:53:47.302" v="682" actId="1076"/>
        <pc:sldMkLst>
          <pc:docMk/>
          <pc:sldMk cId="1398411377" sldId="282"/>
        </pc:sldMkLst>
        <pc:spChg chg="mod">
          <ac:chgData name="Ben Nienhuis" userId="2c6c04f1-77c7-44b5-a463-93386779ab63" providerId="ADAL" clId="{CE1540BB-CA68-4580-A9F6-85293538ECF4}" dt="2024-01-22T14:53:39.485" v="679" actId="6549"/>
          <ac:spMkLst>
            <pc:docMk/>
            <pc:sldMk cId="1398411377" sldId="282"/>
            <ac:spMk id="3" creationId="{B6CAD3B0-4A95-77E6-7746-D83C2B557A80}"/>
          </ac:spMkLst>
        </pc:spChg>
        <pc:picChg chg="del">
          <ac:chgData name="Ben Nienhuis" userId="2c6c04f1-77c7-44b5-a463-93386779ab63" providerId="ADAL" clId="{CE1540BB-CA68-4580-A9F6-85293538ECF4}" dt="2024-01-22T14:53:19.346" v="644" actId="478"/>
          <ac:picMkLst>
            <pc:docMk/>
            <pc:sldMk cId="1398411377" sldId="282"/>
            <ac:picMk id="5" creationId="{6EA1BA8A-AC55-7119-B14B-242270C50DC6}"/>
          </ac:picMkLst>
        </pc:picChg>
        <pc:picChg chg="add mod">
          <ac:chgData name="Ben Nienhuis" userId="2c6c04f1-77c7-44b5-a463-93386779ab63" providerId="ADAL" clId="{CE1540BB-CA68-4580-A9F6-85293538ECF4}" dt="2024-01-22T14:53:47.302" v="682" actId="1076"/>
          <ac:picMkLst>
            <pc:docMk/>
            <pc:sldMk cId="1398411377" sldId="282"/>
            <ac:picMk id="7" creationId="{55DBE61D-0A2C-34B2-3CF7-B4DD53F38DE0}"/>
          </ac:picMkLst>
        </pc:picChg>
      </pc:sldChg>
      <pc:sldChg chg="addSp delSp modSp add mod">
        <pc:chgData name="Ben Nienhuis" userId="2c6c04f1-77c7-44b5-a463-93386779ab63" providerId="ADAL" clId="{CE1540BB-CA68-4580-A9F6-85293538ECF4}" dt="2024-01-22T14:55:33.510" v="690" actId="1076"/>
        <pc:sldMkLst>
          <pc:docMk/>
          <pc:sldMk cId="2514596053" sldId="283"/>
        </pc:sldMkLst>
        <pc:spChg chg="mod">
          <ac:chgData name="Ben Nienhuis" userId="2c6c04f1-77c7-44b5-a463-93386779ab63" providerId="ADAL" clId="{CE1540BB-CA68-4580-A9F6-85293538ECF4}" dt="2024-01-22T14:54:45.177" v="685" actId="6549"/>
          <ac:spMkLst>
            <pc:docMk/>
            <pc:sldMk cId="2514596053" sldId="283"/>
            <ac:spMk id="3" creationId="{B6CAD3B0-4A95-77E6-7746-D83C2B557A80}"/>
          </ac:spMkLst>
        </pc:spChg>
        <pc:picChg chg="add mod">
          <ac:chgData name="Ben Nienhuis" userId="2c6c04f1-77c7-44b5-a463-93386779ab63" providerId="ADAL" clId="{CE1540BB-CA68-4580-A9F6-85293538ECF4}" dt="2024-01-22T14:55:33.510" v="690" actId="1076"/>
          <ac:picMkLst>
            <pc:docMk/>
            <pc:sldMk cId="2514596053" sldId="283"/>
            <ac:picMk id="5" creationId="{16B81709-18EA-CD00-36A6-51FBB46C433A}"/>
          </ac:picMkLst>
        </pc:picChg>
        <pc:picChg chg="del">
          <ac:chgData name="Ben Nienhuis" userId="2c6c04f1-77c7-44b5-a463-93386779ab63" providerId="ADAL" clId="{CE1540BB-CA68-4580-A9F6-85293538ECF4}" dt="2024-01-22T14:54:41.402" v="684" actId="478"/>
          <ac:picMkLst>
            <pc:docMk/>
            <pc:sldMk cId="2514596053" sldId="283"/>
            <ac:picMk id="7" creationId="{55DBE61D-0A2C-34B2-3CF7-B4DD53F38DE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13841-7D0E-4ED5-850C-4305C62235CD}" type="datetimeFigureOut">
              <a:rPr lang="nl-NL" smtClean="0"/>
              <a:t>22-1-2024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DF346-A44A-4795-9EE5-1A420750B10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6871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46118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61651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211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6781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8890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75832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779999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717520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549994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E52905-DD8D-4F61-98BD-F5DF5CC06FC6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076876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30533" y="6142150"/>
            <a:ext cx="4680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145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6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Zonde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5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1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36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6120000" y="0"/>
            <a:ext cx="36000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72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30533" y="6142150"/>
            <a:ext cx="4680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976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9036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052000" y="1728000"/>
            <a:ext cx="7740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2569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2" r:id="rId3"/>
    <p:sldLayoutId id="2147483650" r:id="rId4"/>
    <p:sldLayoutId id="2147483653" r:id="rId5"/>
    <p:sldLayoutId id="2147483657" r:id="rId6"/>
    <p:sldLayoutId id="2147483654" r:id="rId7"/>
    <p:sldLayoutId id="2147483655" r:id="rId8"/>
    <p:sldLayoutId id="2147483656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1E201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E201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06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CAD3B0-4A95-77E6-7746-D83C2B557A80}"/>
              </a:ext>
            </a:extLst>
          </p:cNvPr>
          <p:cNvSpPr txBox="1"/>
          <p:nvPr/>
        </p:nvSpPr>
        <p:spPr>
          <a:xfrm>
            <a:off x="1642188" y="1728000"/>
            <a:ext cx="72778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2 Proefveldtechniek practicum</a:t>
            </a:r>
          </a:p>
          <a:p>
            <a:endParaRPr lang="nl-NL" sz="2400" dirty="0"/>
          </a:p>
          <a:p>
            <a:r>
              <a:rPr lang="nl-NL" sz="2400" dirty="0"/>
              <a:t>Uitzetten zoals in onderstaand schema:</a:t>
            </a:r>
          </a:p>
          <a:p>
            <a:endParaRPr lang="nl-NL" sz="24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55DBE61D-0A2C-34B2-3CF7-B4DD53F38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958" y="3019183"/>
            <a:ext cx="5720400" cy="3338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411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CAD3B0-4A95-77E6-7746-D83C2B557A80}"/>
              </a:ext>
            </a:extLst>
          </p:cNvPr>
          <p:cNvSpPr txBox="1"/>
          <p:nvPr/>
        </p:nvSpPr>
        <p:spPr>
          <a:xfrm>
            <a:off x="1642188" y="1728000"/>
            <a:ext cx="72778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2 Proefveldtechniek practicum</a:t>
            </a:r>
          </a:p>
          <a:p>
            <a:endParaRPr lang="nl-NL" sz="2400" dirty="0"/>
          </a:p>
          <a:p>
            <a:endParaRPr lang="nl-NL" sz="24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6B81709-18EA-CD00-36A6-51FBB46C43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8769" y="2343645"/>
            <a:ext cx="3938355" cy="393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960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0">
              <a:buNone/>
            </a:pPr>
            <a:r>
              <a:rPr lang="nl-NL" dirty="0"/>
              <a:t>Telen op kwaliteit / Proefveldtechniek</a:t>
            </a:r>
          </a:p>
          <a:p>
            <a:r>
              <a:rPr lang="nl-NL" dirty="0"/>
              <a:t>Les 1 19/01 Nakijken toets en Introductie Blok 3</a:t>
            </a:r>
          </a:p>
          <a:p>
            <a:r>
              <a:rPr lang="nl-NL" dirty="0">
                <a:highlight>
                  <a:srgbClr val="FFFF00"/>
                </a:highlight>
              </a:rPr>
              <a:t>Les 2 26/01 Proefveldtechniek practicum</a:t>
            </a:r>
            <a:endParaRPr lang="nl-NL" sz="1400" dirty="0">
              <a:highlight>
                <a:srgbClr val="FFFF00"/>
              </a:highlight>
            </a:endParaRPr>
          </a:p>
          <a:p>
            <a:r>
              <a:rPr lang="nl-NL" dirty="0"/>
              <a:t>Les 3 09/02 Telen op kwaliteit</a:t>
            </a:r>
          </a:p>
          <a:p>
            <a:r>
              <a:rPr lang="nl-NL" dirty="0"/>
              <a:t>Les 4 16/02 Telen op kwaliteit</a:t>
            </a:r>
          </a:p>
          <a:p>
            <a:r>
              <a:rPr lang="nl-NL" dirty="0"/>
              <a:t>Les 5 01/03 Proefveldtechniek</a:t>
            </a:r>
          </a:p>
          <a:p>
            <a:r>
              <a:rPr lang="nl-NL" dirty="0"/>
              <a:t>Les 6 08/03 Proefveldtechniek	</a:t>
            </a:r>
          </a:p>
          <a:p>
            <a:r>
              <a:rPr lang="nl-NL" dirty="0"/>
              <a:t>Les 7 15/03 Toets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B7CEDE5-DE37-3A0A-DF43-81CCB0E95E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750" y="4336263"/>
            <a:ext cx="2923922" cy="194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583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CAD3B0-4A95-77E6-7746-D83C2B557A80}"/>
              </a:ext>
            </a:extLst>
          </p:cNvPr>
          <p:cNvSpPr txBox="1"/>
          <p:nvPr/>
        </p:nvSpPr>
        <p:spPr>
          <a:xfrm>
            <a:off x="1642188" y="1728000"/>
            <a:ext cx="7277877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2 Proefveldtechniek practicum</a:t>
            </a:r>
          </a:p>
          <a:p>
            <a:endParaRPr lang="nl-NL" sz="2400" dirty="0"/>
          </a:p>
          <a:p>
            <a:r>
              <a:rPr lang="nl-NL" sz="2400" dirty="0"/>
              <a:t>Deze week maken we zelf een proefveld met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3 rassen Basilicum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3 soorten potgrond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Kas en Klimaatcel</a:t>
            </a:r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DC69791-9F02-CF2D-45D8-47E6B13D1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00" y="4595282"/>
            <a:ext cx="1571430" cy="157143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8C00817-9F15-6FDA-F2EE-DFD51BDED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0890" y="4579908"/>
            <a:ext cx="1571430" cy="157143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3AAAA5-5188-B02D-0D37-D782D3416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0427" y="4579908"/>
            <a:ext cx="1571430" cy="157143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065F0E2D-0DB3-61A6-7F1A-23A9A32440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37281" y="3833669"/>
            <a:ext cx="4710123" cy="274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CAD3B0-4A95-77E6-7746-D83C2B557A80}"/>
              </a:ext>
            </a:extLst>
          </p:cNvPr>
          <p:cNvSpPr txBox="1"/>
          <p:nvPr/>
        </p:nvSpPr>
        <p:spPr>
          <a:xfrm>
            <a:off x="1642188" y="1728000"/>
            <a:ext cx="727787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2 Proefveldtechniek practicum</a:t>
            </a:r>
          </a:p>
          <a:p>
            <a:endParaRPr lang="nl-NL" sz="2400" dirty="0"/>
          </a:p>
          <a:p>
            <a:r>
              <a:rPr lang="nl-NL" sz="2400" dirty="0"/>
              <a:t>3 rassen Basilicum</a:t>
            </a:r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6DC69791-9F02-CF2D-45D8-47E6B13D12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098" y="3117954"/>
            <a:ext cx="1571430" cy="1571430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C8C00817-9F15-6FDA-F2EE-DFD51BDED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391" y="3117954"/>
            <a:ext cx="1571430" cy="157143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03AAAA5-5188-B02D-0D37-D782D34161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20913" y="3117954"/>
            <a:ext cx="1571430" cy="1571430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B068BBCF-47B0-F7DE-BC4A-115B80133218}"/>
              </a:ext>
            </a:extLst>
          </p:cNvPr>
          <p:cNvSpPr txBox="1"/>
          <p:nvPr/>
        </p:nvSpPr>
        <p:spPr>
          <a:xfrm>
            <a:off x="1540098" y="4822166"/>
            <a:ext cx="29456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Ras 1</a:t>
            </a:r>
          </a:p>
          <a:p>
            <a:r>
              <a:rPr lang="nl-NL" sz="1400" dirty="0"/>
              <a:t>Basilicum ‘</a:t>
            </a:r>
            <a:r>
              <a:rPr lang="nl-NL" sz="1400" dirty="0" err="1"/>
              <a:t>Genovese</a:t>
            </a:r>
            <a:r>
              <a:rPr lang="nl-NL" sz="1400" dirty="0"/>
              <a:t>’ is een eenjarig, laagblijvend en sterk geurend kruid met middelgroot blad. Dit ras is zeer geschikt ras om pesto mee te maken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57318BE5-45CA-EE21-632A-E0E75C5D1A41}"/>
              </a:ext>
            </a:extLst>
          </p:cNvPr>
          <p:cNvSpPr txBox="1"/>
          <p:nvPr/>
        </p:nvSpPr>
        <p:spPr>
          <a:xfrm>
            <a:off x="4547842" y="4822166"/>
            <a:ext cx="2945638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Ras 2</a:t>
            </a:r>
          </a:p>
          <a:p>
            <a:r>
              <a:rPr lang="nl-NL" sz="1400" dirty="0"/>
              <a:t>Kaneelbasilicum ‘</a:t>
            </a:r>
            <a:r>
              <a:rPr lang="nl-NL" sz="1400" dirty="0" err="1"/>
              <a:t>Cinnamon</a:t>
            </a:r>
            <a:r>
              <a:rPr lang="nl-NL" sz="1400" dirty="0"/>
              <a:t>’ is een eenjarige, groen gekleurde variëteit met paarse stengels en middelgrote bladeren.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640FD129-660C-7518-80B5-79CCA92680B2}"/>
              </a:ext>
            </a:extLst>
          </p:cNvPr>
          <p:cNvSpPr txBox="1"/>
          <p:nvPr/>
        </p:nvSpPr>
        <p:spPr>
          <a:xfrm>
            <a:off x="7856101" y="4852656"/>
            <a:ext cx="294563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Ras 3</a:t>
            </a:r>
          </a:p>
          <a:p>
            <a:r>
              <a:rPr lang="nl-NL" sz="1400" dirty="0"/>
              <a:t>Thaise basilicum is een eenjarig ras en heeft een zoete basilicumsmaak met een vleugje anijs. De planten hebben een donkerpaarse stengel en mooie roze-lila bloemen</a:t>
            </a:r>
            <a:r>
              <a:rPr lang="nl-NL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8226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CAD3B0-4A95-77E6-7746-D83C2B557A80}"/>
              </a:ext>
            </a:extLst>
          </p:cNvPr>
          <p:cNvSpPr txBox="1"/>
          <p:nvPr/>
        </p:nvSpPr>
        <p:spPr>
          <a:xfrm>
            <a:off x="1642188" y="1728000"/>
            <a:ext cx="727787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2 Proefveldtechniek practicum</a:t>
            </a:r>
          </a:p>
          <a:p>
            <a:endParaRPr lang="nl-NL" sz="2400" dirty="0"/>
          </a:p>
          <a:p>
            <a:r>
              <a:rPr lang="nl-NL" sz="2400" dirty="0"/>
              <a:t>3 soorten potgrond</a:t>
            </a:r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CACF04AE-2860-3B5E-16E4-A072F7E47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9855" y="2989807"/>
            <a:ext cx="1871933" cy="175493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50CA9314-90CD-7539-4DB1-7CE3428679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2188" y="3062594"/>
            <a:ext cx="1682150" cy="16821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9C115ED6-305B-DCDF-B157-7AEFF6DE94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3947" y="3029782"/>
            <a:ext cx="1935930" cy="1714962"/>
          </a:xfrm>
          <a:prstGeom prst="rect">
            <a:avLst/>
          </a:prstGeom>
        </p:spPr>
      </p:pic>
      <p:sp>
        <p:nvSpPr>
          <p:cNvPr id="15" name="Tekstvak 14">
            <a:extLst>
              <a:ext uri="{FF2B5EF4-FFF2-40B4-BE49-F238E27FC236}">
                <a16:creationId xmlns:a16="http://schemas.microsoft.com/office/drawing/2014/main" id="{E8BEEB3A-9B57-0EA2-8064-25520AA0F80B}"/>
              </a:ext>
            </a:extLst>
          </p:cNvPr>
          <p:cNvSpPr txBox="1"/>
          <p:nvPr/>
        </p:nvSpPr>
        <p:spPr>
          <a:xfrm>
            <a:off x="1642188" y="4899804"/>
            <a:ext cx="168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Grond 1</a:t>
            </a:r>
          </a:p>
          <a:p>
            <a:r>
              <a:rPr lang="nl-NL" sz="1400" dirty="0"/>
              <a:t>Normale potgrond</a:t>
            </a:r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F7F33177-D5F5-6933-33A9-F88CD1E08995}"/>
              </a:ext>
            </a:extLst>
          </p:cNvPr>
          <p:cNvSpPr txBox="1"/>
          <p:nvPr/>
        </p:nvSpPr>
        <p:spPr>
          <a:xfrm>
            <a:off x="4348006" y="4899804"/>
            <a:ext cx="168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Grond 2</a:t>
            </a:r>
          </a:p>
          <a:p>
            <a:r>
              <a:rPr lang="nl-NL" sz="1400" dirty="0"/>
              <a:t>Normale zaaigrond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FBDD065D-9BCF-09DF-340E-59868105662A}"/>
              </a:ext>
            </a:extLst>
          </p:cNvPr>
          <p:cNvSpPr txBox="1"/>
          <p:nvPr/>
        </p:nvSpPr>
        <p:spPr>
          <a:xfrm>
            <a:off x="7393947" y="4876441"/>
            <a:ext cx="1682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Grond 3</a:t>
            </a:r>
          </a:p>
          <a:p>
            <a:r>
              <a:rPr lang="nl-NL" sz="1400" dirty="0"/>
              <a:t>Veenvrije potgrond</a:t>
            </a:r>
          </a:p>
        </p:txBody>
      </p:sp>
    </p:spTree>
    <p:extLst>
      <p:ext uri="{BB962C8B-B14F-4D97-AF65-F5344CB8AC3E}">
        <p14:creationId xmlns:p14="http://schemas.microsoft.com/office/powerpoint/2010/main" val="29646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CAD3B0-4A95-77E6-7746-D83C2B557A80}"/>
              </a:ext>
            </a:extLst>
          </p:cNvPr>
          <p:cNvSpPr txBox="1"/>
          <p:nvPr/>
        </p:nvSpPr>
        <p:spPr>
          <a:xfrm>
            <a:off x="1642188" y="1728000"/>
            <a:ext cx="7277877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2 Proefveldtechniek practicum</a:t>
            </a:r>
          </a:p>
          <a:p>
            <a:endParaRPr lang="nl-NL" sz="2400" dirty="0"/>
          </a:p>
          <a:p>
            <a:r>
              <a:rPr lang="nl-NL" sz="2400" dirty="0"/>
              <a:t>Kas en Klimaatcel</a:t>
            </a:r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DB0FBED8-57BC-D9C2-216B-A22A54776F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183" y="3527645"/>
            <a:ext cx="3464943" cy="259870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6EDE2A4-82CB-7B91-3FA2-1BB4691742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1422" y="3527645"/>
            <a:ext cx="3464943" cy="255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1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CAD3B0-4A95-77E6-7746-D83C2B557A80}"/>
              </a:ext>
            </a:extLst>
          </p:cNvPr>
          <p:cNvSpPr txBox="1"/>
          <p:nvPr/>
        </p:nvSpPr>
        <p:spPr>
          <a:xfrm>
            <a:off x="1642188" y="1728000"/>
            <a:ext cx="727787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2 Proefveldtechniek practicum</a:t>
            </a:r>
          </a:p>
          <a:p>
            <a:endParaRPr lang="nl-NL" sz="2400" dirty="0"/>
          </a:p>
          <a:p>
            <a:endParaRPr lang="nl-NL" sz="2400" dirty="0"/>
          </a:p>
          <a:p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65F0E2D-0DB3-61A6-7F1A-23A9A32440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762" y="2466664"/>
            <a:ext cx="6708115" cy="391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529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CAD3B0-4A95-77E6-7746-D83C2B557A80}"/>
              </a:ext>
            </a:extLst>
          </p:cNvPr>
          <p:cNvSpPr txBox="1"/>
          <p:nvPr/>
        </p:nvSpPr>
        <p:spPr>
          <a:xfrm>
            <a:off x="1642188" y="1728000"/>
            <a:ext cx="7277877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2 Proefveldtechniek practicum</a:t>
            </a:r>
          </a:p>
          <a:p>
            <a:endParaRPr lang="nl-NL" sz="2400" dirty="0"/>
          </a:p>
          <a:p>
            <a:r>
              <a:rPr lang="nl-NL" sz="2400" dirty="0"/>
              <a:t>Taken:</a:t>
            </a:r>
          </a:p>
          <a:p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3 x 36 potjes vullen met grond 1, 2 en 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Roze, gele en groene labels maken met: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36 x gr1   36 x gr2 en 36 x gr3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400" dirty="0"/>
              <a:t>54 x 20 zaadjes van elk ras uittellen</a:t>
            </a:r>
          </a:p>
          <a:p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A6F9803-A7A2-E2B9-5956-9795F7A36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60627" y="3795622"/>
            <a:ext cx="1889185" cy="1889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4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Bemesting Periode 3 23/24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EC80890-B759-1AC9-14D6-6AEC1032B2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  <a:p>
            <a:endParaRPr lang="nl-NL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FC1F05E-BBD5-782C-36A6-511A8DBD7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2343" y="0"/>
            <a:ext cx="2618792" cy="1964094"/>
          </a:xfrm>
          <a:prstGeom prst="rect">
            <a:avLst/>
          </a:prstGeom>
        </p:spPr>
      </p:pic>
      <p:sp>
        <p:nvSpPr>
          <p:cNvPr id="3" name="Tekstvak 2">
            <a:extLst>
              <a:ext uri="{FF2B5EF4-FFF2-40B4-BE49-F238E27FC236}">
                <a16:creationId xmlns:a16="http://schemas.microsoft.com/office/drawing/2014/main" id="{B6CAD3B0-4A95-77E6-7746-D83C2B557A80}"/>
              </a:ext>
            </a:extLst>
          </p:cNvPr>
          <p:cNvSpPr txBox="1"/>
          <p:nvPr/>
        </p:nvSpPr>
        <p:spPr>
          <a:xfrm>
            <a:off x="1642188" y="1728000"/>
            <a:ext cx="72778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/>
              <a:t>Les 2 Proefveldtechniek practicum</a:t>
            </a:r>
          </a:p>
          <a:p>
            <a:endParaRPr lang="nl-NL" sz="2400" dirty="0"/>
          </a:p>
          <a:p>
            <a:r>
              <a:rPr lang="nl-NL" sz="2400" dirty="0"/>
              <a:t>Zaaien:</a:t>
            </a:r>
          </a:p>
          <a:p>
            <a:endParaRPr lang="nl-NL" sz="2400" dirty="0"/>
          </a:p>
          <a:p>
            <a:r>
              <a:rPr lang="nl-NL" sz="2400" dirty="0"/>
              <a:t>We maken 3 groepen, Ras 1 Ras 2 en Ras 3</a:t>
            </a:r>
          </a:p>
          <a:p>
            <a:endParaRPr lang="nl-NL" dirty="0"/>
          </a:p>
          <a:p>
            <a:r>
              <a:rPr lang="nl-NL" dirty="0"/>
              <a:t>Elke groep zaait:</a:t>
            </a:r>
          </a:p>
          <a:p>
            <a:endParaRPr lang="nl-NL" dirty="0"/>
          </a:p>
          <a:p>
            <a:r>
              <a:rPr lang="nl-NL" dirty="0"/>
              <a:t>18 potjes grond 1, 18 potjes grond 2 en 18 potjes grond 3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EA1BA8A-AC55-7119-B14B-242270C50D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4901" y="4244197"/>
            <a:ext cx="2334883" cy="175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84360"/>
      </p:ext>
    </p:extLst>
  </p:cSld>
  <p:clrMapOvr>
    <a:masterClrMapping/>
  </p:clrMapOvr>
</p:sld>
</file>

<file path=ppt/theme/theme1.xml><?xml version="1.0" encoding="utf-8"?>
<a:theme xmlns:a="http://schemas.openxmlformats.org/drawingml/2006/main" name="Achtergroen PP van zone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roeneWel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htergroen PP van zone" id="{675F9B1A-8E97-4866-B654-6E773CF2DE0C}" vid="{D9F01F32-646D-4132-95FB-6653F27EA7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cb1c85b-b197-48cd-8bb1-fe9e9ee0096b">
      <Terms xmlns="http://schemas.microsoft.com/office/infopath/2007/PartnerControls"/>
    </lcf76f155ced4ddcb4097134ff3c332f>
    <TaxCatchAll xmlns="414a8a67-acf6-4b09-bb49-f84330b442d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FEFE2E46C86D4A9898CCC49B418B36" ma:contentTypeVersion="16" ma:contentTypeDescription="Een nieuw document maken." ma:contentTypeScope="" ma:versionID="7fe18b1a06a904c6259f887bdd1a3996">
  <xsd:schema xmlns:xsd="http://www.w3.org/2001/XMLSchema" xmlns:xs="http://www.w3.org/2001/XMLSchema" xmlns:p="http://schemas.microsoft.com/office/2006/metadata/properties" xmlns:ns2="2cb1c85b-b197-48cd-8bb1-fe9e9ee0096b" xmlns:ns3="414a8a67-acf6-4b09-bb49-f84330b442d7" xmlns:ns4="5ad07612-1080-49cf-8fb2-28e7c3022d9a" targetNamespace="http://schemas.microsoft.com/office/2006/metadata/properties" ma:root="true" ma:fieldsID="0898b0b63e522cea48b096f21a662b8a" ns2:_="" ns3:_="" ns4:_="">
    <xsd:import namespace="2cb1c85b-b197-48cd-8bb1-fe9e9ee0096b"/>
    <xsd:import namespace="414a8a67-acf6-4b09-bb49-f84330b442d7"/>
    <xsd:import namespace="5ad07612-1080-49cf-8fb2-28e7c3022d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4:SharedWithUsers" minOccurs="0"/>
                <xsd:element ref="ns4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b1c85b-b197-48cd-8bb1-fe9e9ee0096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8" nillable="true" ma:taxonomy="true" ma:internalName="lcf76f155ced4ddcb4097134ff3c332f" ma:taxonomyFieldName="MediaServiceImageTags" ma:displayName="Afbeeldingtags" ma:readOnly="false" ma:fieldId="{5cf76f15-5ced-4ddc-b409-7134ff3c332f}" ma:taxonomyMulti="true" ma:sspId="ec6a8442-1569-46a6-a14f-f23e9ec9d8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4a8a67-acf6-4b09-bb49-f84330b442d7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248ea8ce-d6d7-4c67-93d5-dcdb41321123}" ma:internalName="TaxCatchAll" ma:showField="CatchAllData" ma:web="5ad07612-1080-49cf-8fb2-28e7c3022d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ad07612-1080-49cf-8fb2-28e7c3022d9a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95E054-A4D1-494E-8569-2006FB09F6F4}">
  <ds:schemaRefs>
    <ds:schemaRef ds:uri="http://schemas.openxmlformats.org/package/2006/metadata/core-properties"/>
    <ds:schemaRef ds:uri="http://schemas.microsoft.com/office/2006/documentManagement/types"/>
    <ds:schemaRef ds:uri="915d7cad-3e71-4cea-95bb-ac32222adf06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microsoft.com/office/infopath/2007/PartnerControls"/>
    <ds:schemaRef ds:uri="82ac19c3-1cff-4f70-a585-2de21a3866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65929FC-507C-4225-ADC4-799D2B4F0F6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E3D8E-9043-4A5C-92D4-082EF8B0B01D}"/>
</file>

<file path=docProps/app.xml><?xml version="1.0" encoding="utf-8"?>
<Properties xmlns="http://schemas.openxmlformats.org/officeDocument/2006/extended-properties" xmlns:vt="http://schemas.openxmlformats.org/officeDocument/2006/docPropsVTypes">
  <Template>Achtergroen PP van zone</Template>
  <TotalTime>546</TotalTime>
  <Words>327</Words>
  <Application>Microsoft Office PowerPoint</Application>
  <PresentationFormat>Breedbeeld</PresentationFormat>
  <Paragraphs>81</Paragraphs>
  <Slides>11</Slides>
  <Notes>10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4" baseType="lpstr">
      <vt:lpstr>Arial</vt:lpstr>
      <vt:lpstr>Calibri</vt:lpstr>
      <vt:lpstr>Achtergroen PP van zone</vt:lpstr>
      <vt:lpstr>PowerPoint-presentatie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  <vt:lpstr>Bemesting Periode 3 23/24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Bertus Boer</dc:creator>
  <cp:lastModifiedBy>Ben Nienhuis</cp:lastModifiedBy>
  <cp:revision>7</cp:revision>
  <dcterms:created xsi:type="dcterms:W3CDTF">2021-01-11T10:50:43Z</dcterms:created>
  <dcterms:modified xsi:type="dcterms:W3CDTF">2024-01-22T14:55:34Z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0x010100F4FEFE2E46C86D4A9898CCC49B418B36</vt:lpwstr>
  </property>
</Properties>
</file>